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6858000" cy="55848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0C0C0"/>
    <a:srgbClr val="0064FF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9" autoAdjust="0"/>
    <p:restoredTop sz="94660"/>
  </p:normalViewPr>
  <p:slideViewPr>
    <p:cSldViewPr snapToGrid="0">
      <p:cViewPr>
        <p:scale>
          <a:sx n="125" d="100"/>
          <a:sy n="125" d="100"/>
        </p:scale>
        <p:origin x="203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13999"/>
            <a:ext cx="5829300" cy="194434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933326"/>
            <a:ext cx="5143500" cy="13483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8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9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97340"/>
            <a:ext cx="1478756" cy="473288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97340"/>
            <a:ext cx="4350544" cy="473288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92329"/>
            <a:ext cx="5915025" cy="23231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737439"/>
            <a:ext cx="5915025" cy="12216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31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7341"/>
            <a:ext cx="5915025" cy="10794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69058"/>
            <a:ext cx="2901255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040012"/>
            <a:ext cx="2901255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69058"/>
            <a:ext cx="2915543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040012"/>
            <a:ext cx="2915543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9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04112"/>
            <a:ext cx="3471863" cy="39688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04112"/>
            <a:ext cx="3471863" cy="39688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1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97341"/>
            <a:ext cx="5915025" cy="10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86701"/>
            <a:ext cx="5915025" cy="354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176307"/>
            <a:ext cx="2314575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18788"/>
              </p:ext>
            </p:extLst>
          </p:nvPr>
        </p:nvGraphicFramePr>
        <p:xfrm>
          <a:off x="4615815" y="47466"/>
          <a:ext cx="2219326" cy="541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1504951"/>
              </a:tblGrid>
              <a:tr h="22225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effectLst/>
                        </a:rPr>
                        <a:t>Data types</a:t>
                      </a:r>
                      <a:endParaRPr lang="de-DE" sz="105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mRNA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miRNA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Protein modification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Metabolite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DNAm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Pathway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2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5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 </a:t>
                      </a:r>
                      <a:r>
                        <a:rPr lang="de-DE" sz="1050" b="1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  <a:endParaRPr lang="de-DE" sz="105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000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" name="Gruppieren 62"/>
          <p:cNvGrpSpPr/>
          <p:nvPr/>
        </p:nvGrpSpPr>
        <p:grpSpPr>
          <a:xfrm>
            <a:off x="5153358" y="987947"/>
            <a:ext cx="1615880" cy="513203"/>
            <a:chOff x="5260038" y="869038"/>
            <a:chExt cx="1615880" cy="513203"/>
          </a:xfrm>
        </p:grpSpPr>
        <p:sp>
          <p:nvSpPr>
            <p:cNvPr id="68" name="Textfeld 67"/>
            <p:cNvSpPr txBox="1"/>
            <p:nvPr/>
          </p:nvSpPr>
          <p:spPr>
            <a:xfrm>
              <a:off x="6183582" y="949240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117" y="869038"/>
              <a:ext cx="782261" cy="513203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5260038" y="891407"/>
              <a:ext cx="8183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 err="1"/>
                <a:t>mRNA</a:t>
              </a:r>
              <a:r>
                <a:rPr lang="de-DE" sz="800" dirty="0"/>
                <a:t> </a:t>
              </a:r>
              <a:r>
                <a:rPr lang="de-DE" sz="800" dirty="0" err="1"/>
                <a:t>target</a:t>
              </a:r>
              <a:endParaRPr lang="de-DE" sz="8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391920" y="1695777"/>
            <a:ext cx="1231140" cy="410567"/>
            <a:chOff x="5391920" y="1695777"/>
            <a:chExt cx="1231140" cy="41056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920" y="1695777"/>
              <a:ext cx="543567" cy="41056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5930724" y="172933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414554" y="270602"/>
            <a:ext cx="1327030" cy="639899"/>
            <a:chOff x="5521234" y="223135"/>
            <a:chExt cx="1327030" cy="63989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5932289" y="223135"/>
              <a:ext cx="915975" cy="639899"/>
              <a:chOff x="5932289" y="223135"/>
              <a:chExt cx="915975" cy="639899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5932290" y="223135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upregulated</a:t>
                </a:r>
                <a:endParaRPr lang="de-DE" sz="800" dirty="0"/>
              </a:p>
            </p:txBody>
          </p:sp>
          <p:sp>
            <p:nvSpPr>
              <p:cNvPr id="64" name="Textfeld 63"/>
              <p:cNvSpPr txBox="1"/>
              <p:nvPr/>
            </p:nvSpPr>
            <p:spPr>
              <a:xfrm>
                <a:off x="5932290" y="361226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difference</a:t>
                </a:r>
                <a:endParaRPr lang="de-DE" sz="800" dirty="0"/>
              </a:p>
            </p:txBody>
          </p:sp>
          <p:sp>
            <p:nvSpPr>
              <p:cNvPr id="65" name="Textfeld 64"/>
              <p:cNvSpPr txBox="1"/>
              <p:nvPr/>
            </p:nvSpPr>
            <p:spPr>
              <a:xfrm>
                <a:off x="5932289" y="512174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downregulated</a:t>
                </a:r>
                <a:endParaRPr lang="de-DE" sz="800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5932289" y="647590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data</a:t>
                </a:r>
                <a:endParaRPr lang="de-DE" sz="800" dirty="0"/>
              </a:p>
            </p:txBody>
          </p:sp>
        </p:grp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234" y="259705"/>
              <a:ext cx="389502" cy="57160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796175" y="4439118"/>
            <a:ext cx="1804589" cy="512593"/>
            <a:chOff x="4819028" y="4391645"/>
            <a:chExt cx="1804589" cy="512593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891080" y="4605144"/>
              <a:ext cx="1628016" cy="299094"/>
              <a:chOff x="4939748" y="6241208"/>
              <a:chExt cx="1628016" cy="299094"/>
            </a:xfrm>
          </p:grpSpPr>
          <p:sp>
            <p:nvSpPr>
              <p:cNvPr id="27" name="Rechteck 26"/>
              <p:cNvSpPr/>
              <p:nvPr/>
            </p:nvSpPr>
            <p:spPr>
              <a:xfrm>
                <a:off x="5133068" y="6241208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4939748" y="6309470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-1.5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6187116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1.5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563432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</a:t>
                </a: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4819028" y="4391645"/>
              <a:ext cx="18045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</a:t>
              </a:r>
              <a:r>
                <a:rPr lang="en-US" sz="900" baseline="-25000" dirty="0"/>
                <a:t>2</a:t>
              </a:r>
              <a:r>
                <a:rPr lang="en-US" sz="900" dirty="0"/>
                <a:t> fold change (e.g. </a:t>
              </a:r>
              <a:r>
                <a:rPr lang="en-US" sz="900" dirty="0" smtClean="0"/>
                <a:t>Metabolite)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805654" y="4950628"/>
            <a:ext cx="1795110" cy="531695"/>
            <a:chOff x="5000422" y="5105646"/>
            <a:chExt cx="1795110" cy="531695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000422" y="5326902"/>
              <a:ext cx="1795110" cy="310439"/>
              <a:chOff x="4877847" y="6802509"/>
              <a:chExt cx="1795110" cy="310439"/>
            </a:xfrm>
          </p:grpSpPr>
          <p:sp>
            <p:nvSpPr>
              <p:cNvPr id="52" name="Rechteck 51"/>
              <p:cNvSpPr/>
              <p:nvPr/>
            </p:nvSpPr>
            <p:spPr>
              <a:xfrm>
                <a:off x="5137463" y="6802509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feld 57"/>
              <p:cNvSpPr txBox="1"/>
              <p:nvPr/>
            </p:nvSpPr>
            <p:spPr>
              <a:xfrm>
                <a:off x="4877847" y="6882116"/>
                <a:ext cx="5192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 smtClean="0"/>
                  <a:t>0,0005</a:t>
                </a:r>
                <a:endParaRPr lang="de-DE" sz="900" dirty="0"/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6153499" y="6882116"/>
                <a:ext cx="5194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0.05</a:t>
                </a:r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5254630" y="5105646"/>
              <a:ext cx="1312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de-DE" sz="900" dirty="0" err="1">
                  <a:ea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de-DE" sz="900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Pathway</a:t>
              </a:r>
              <a:r>
                <a:rPr lang="de-DE" sz="900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373220" y="2917758"/>
            <a:ext cx="1445700" cy="511626"/>
            <a:chOff x="5495767" y="2870292"/>
            <a:chExt cx="1445700" cy="5116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767" y="2907064"/>
              <a:ext cx="574416" cy="453209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6023111" y="2870292"/>
              <a:ext cx="918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hypermethylated</a:t>
              </a:r>
              <a:endParaRPr lang="de-DE" sz="800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023112" y="3022671"/>
              <a:ext cx="8836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no</a:t>
              </a:r>
              <a:r>
                <a:rPr lang="de-DE" sz="800" dirty="0"/>
                <a:t> </a:t>
              </a:r>
              <a:r>
                <a:rPr lang="de-DE" sz="800" dirty="0" err="1"/>
                <a:t>difference</a:t>
              </a:r>
              <a:endParaRPr lang="de-DE" sz="8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025492" y="3166474"/>
              <a:ext cx="915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hypomethylated</a:t>
              </a:r>
              <a:endParaRPr lang="de-DE" sz="8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278718" y="2255541"/>
            <a:ext cx="1337992" cy="548483"/>
            <a:chOff x="5285068" y="2255541"/>
            <a:chExt cx="1337992" cy="54848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5068" y="2255541"/>
              <a:ext cx="649622" cy="548483"/>
            </a:xfrm>
            <a:prstGeom prst="rect">
              <a:avLst/>
            </a:prstGeom>
          </p:spPr>
        </p:pic>
        <p:sp>
          <p:nvSpPr>
            <p:cNvPr id="44" name="Textfeld 43"/>
            <p:cNvSpPr txBox="1"/>
            <p:nvPr/>
          </p:nvSpPr>
          <p:spPr>
            <a:xfrm>
              <a:off x="5930724" y="237238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5886223" y="3494210"/>
            <a:ext cx="91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High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6" name="Textfeld 45"/>
          <p:cNvSpPr txBox="1"/>
          <p:nvPr/>
        </p:nvSpPr>
        <p:spPr>
          <a:xfrm>
            <a:off x="5885959" y="3614421"/>
            <a:ext cx="962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Small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882783" y="3736795"/>
            <a:ext cx="91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Non </a:t>
            </a:r>
            <a:r>
              <a:rPr lang="de-DE" sz="800" dirty="0" err="1" smtClean="0"/>
              <a:t>significant</a:t>
            </a:r>
            <a:endParaRPr lang="de-DE" sz="800" dirty="0"/>
          </a:p>
        </p:txBody>
      </p:sp>
      <p:sp>
        <p:nvSpPr>
          <p:cNvPr id="48" name="Textfeld 47"/>
          <p:cNvSpPr txBox="1"/>
          <p:nvPr/>
        </p:nvSpPr>
        <p:spPr>
          <a:xfrm>
            <a:off x="5882783" y="3878048"/>
            <a:ext cx="10085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de-DE" sz="800" dirty="0" err="1" smtClean="0"/>
              <a:t>Contains</a:t>
            </a:r>
            <a:r>
              <a:rPr lang="de-DE" sz="800" dirty="0" smtClean="0"/>
              <a:t> </a:t>
            </a:r>
            <a:r>
              <a:rPr lang="de-DE" sz="800" dirty="0" err="1" smtClean="0"/>
              <a:t>no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significant</a:t>
            </a:r>
            <a:r>
              <a:rPr lang="de-DE" sz="800" dirty="0" smtClean="0"/>
              <a:t> </a:t>
            </a:r>
            <a:r>
              <a:rPr lang="de-DE" sz="800" dirty="0" err="1" smtClean="0"/>
              <a:t>entity</a:t>
            </a:r>
            <a:r>
              <a:rPr lang="de-DE" sz="800" dirty="0" smtClean="0"/>
              <a:t> </a:t>
            </a:r>
            <a:endParaRPr lang="de-DE" sz="8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74" y="3543823"/>
            <a:ext cx="588146" cy="55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60" y="106895"/>
            <a:ext cx="4453858" cy="2685378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3" y="936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</a:t>
            </a:r>
            <a:endParaRPr lang="de-DE" sz="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3" y="2844941"/>
            <a:ext cx="4387126" cy="2698556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-66085" y="272414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5077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</Words>
  <Application>Microsoft Office PowerPoint</Application>
  <PresentationFormat>Benutzerdefiniert</PresentationFormat>
  <Paragraphs>32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Rosenbaum</dc:creator>
  <cp:lastModifiedBy>Lars Rosenbaum</cp:lastModifiedBy>
  <cp:revision>49</cp:revision>
  <dcterms:created xsi:type="dcterms:W3CDTF">2013-08-14T15:32:04Z</dcterms:created>
  <dcterms:modified xsi:type="dcterms:W3CDTF">2013-08-16T15:53:50Z</dcterms:modified>
</cp:coreProperties>
</file>